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6" r:id="rId7"/>
    <p:sldId id="271" r:id="rId8"/>
    <p:sldId id="272" r:id="rId9"/>
    <p:sldId id="268" r:id="rId10"/>
    <p:sldId id="260" r:id="rId11"/>
    <p:sldId id="264" r:id="rId12"/>
    <p:sldId id="261" r:id="rId13"/>
    <p:sldId id="262" r:id="rId14"/>
    <p:sldId id="263" r:id="rId15"/>
    <p:sldId id="267" r:id="rId16"/>
    <p:sldId id="274" r:id="rId17"/>
    <p:sldId id="275" r:id="rId18"/>
    <p:sldId id="277" r:id="rId19"/>
    <p:sldId id="276" r:id="rId20"/>
    <p:sldId id="265" r:id="rId21"/>
    <p:sldId id="278" r:id="rId22"/>
    <p:sldId id="279" r:id="rId23"/>
    <p:sldId id="280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4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212976"/>
            <a:ext cx="7772400" cy="25202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Безопасная и здоровая производственная среда – основополагающий принцип и право в сфере труда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412776"/>
            <a:ext cx="6400800" cy="1008112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chemeClr val="accent3"/>
                </a:solidFill>
              </a:rPr>
              <a:t>Всемирный день охраны труда 28 апреля 2023 г.</a:t>
            </a:r>
            <a:endParaRPr lang="ru-RU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548680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ГБУ «Нижнекамский детский дом»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День охраны труда -- С днём охраны труда 2018 -- Всемирный день охраны труда 29 апреля 2018 (256  kbp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2588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8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65"/>
    </mc:Choice>
    <mc:Fallback>
      <p:transition spd="slow" advTm="6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типовы\Downloads\photo_5352802605996296531_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/>
          <a:stretch/>
        </p:blipFill>
        <p:spPr bwMode="auto">
          <a:xfrm>
            <a:off x="14908" y="2086558"/>
            <a:ext cx="281870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нтиповы\Downloads\photo_5352802605996296520_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6" b="7688"/>
          <a:stretch/>
        </p:blipFill>
        <p:spPr bwMode="auto">
          <a:xfrm>
            <a:off x="5913861" y="2086559"/>
            <a:ext cx="307422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032" y="280503"/>
            <a:ext cx="8964488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Наша цель – безопасность, а наша миссия – жизнь.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18" y="2086558"/>
            <a:ext cx="307834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323467"/>
      </p:ext>
    </p:extLst>
  </p:cSld>
  <p:clrMapOvr>
    <a:masterClrMapping/>
  </p:clrMapOvr>
  <p:transition spd="slow" advTm="3154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Антиповы\Downloads\photo_5352802605996296533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606" y="402196"/>
            <a:ext cx="3477879" cy="4747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Антиповы\Downloads\photo_5352802605996296525_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5" t="20312" r="18464"/>
          <a:stretch/>
        </p:blipFill>
        <p:spPr bwMode="auto">
          <a:xfrm>
            <a:off x="711424" y="404664"/>
            <a:ext cx="3282577" cy="4824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294625"/>
            <a:ext cx="8424936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Безопасность – это не действие, это привычка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393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046">
        <p:circle/>
      </p:transition>
    </mc:Choice>
    <mc:Fallback>
      <p:transition spd="slow" advTm="3046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Антиповы\Downloads\photo_5352802605996296492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97" y="260648"/>
            <a:ext cx="4752529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типовы\Downloads\photo_5352802605996296494_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27" b="24991"/>
          <a:stretch/>
        </p:blipFill>
        <p:spPr bwMode="auto">
          <a:xfrm>
            <a:off x="4860032" y="3429000"/>
            <a:ext cx="3974474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5126" y="908720"/>
            <a:ext cx="3974474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Инструкцию всем изучать обязательно,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чтобы запомнить – читайте внимательно.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1790884"/>
      </p:ext>
    </p:extLst>
  </p:cSld>
  <p:clrMapOvr>
    <a:masterClrMapping/>
  </p:clrMapOvr>
  <p:transition spd="slow" advTm="3999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25019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 descr="C:\Users\Антиповы\Downloads\photo_5352802605996296534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60099"/>
            <a:ext cx="4545682" cy="3409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14825" y="1111096"/>
            <a:ext cx="4333639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Безопасность нас связала,</a:t>
            </a:r>
          </a:p>
          <a:p>
            <a:pPr algn="just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Стала нашей ценностью,</a:t>
            </a:r>
          </a:p>
          <a:p>
            <a:pPr algn="just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Будем мы теперь служить,</a:t>
            </a:r>
          </a:p>
          <a:p>
            <a:pPr algn="just"/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Правдой ей и верностью!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9205" y="4077072"/>
            <a:ext cx="3743250" cy="163121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Технику безопасности соблюдай ты всегда!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Чтобы живым и здоровым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Прожить лет до ста!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8120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5619">
        <p14:flash/>
      </p:transition>
    </mc:Choice>
    <mc:Fallback>
      <p:transition spd="slow" advTm="56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Антиповы\Downloads\photo_5352802605996296523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32" y="476672"/>
            <a:ext cx="450117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Антиповы\Downloads\photo_5352802605996296518_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" t="24844" r="6016" b="3125"/>
          <a:stretch/>
        </p:blipFill>
        <p:spPr bwMode="auto">
          <a:xfrm>
            <a:off x="5292080" y="2638497"/>
            <a:ext cx="3658729" cy="381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764704"/>
            <a:ext cx="4032448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Инструктаж – как свод законов: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Руководствуйся и знай,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 работе неуклонно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Пункт за пунктом выполняй!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1058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5018">
        <p:dissolve/>
      </p:transition>
    </mc:Choice>
    <mc:Fallback>
      <p:transition spd="slow" advTm="5018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C:\Users\Антиповы\Downloads\photo_5352802605996296540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654"/>
            <a:ext cx="8280920" cy="6210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735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85">
        <p:blinds dir="vert"/>
      </p:transition>
    </mc:Choice>
    <mc:Fallback>
      <p:transition spd="slow" advTm="2085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нтиповы\Downloads\photo_5352802605996296516_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2" r="23859"/>
          <a:stretch/>
        </p:blipFill>
        <p:spPr bwMode="auto">
          <a:xfrm>
            <a:off x="539552" y="1340768"/>
            <a:ext cx="4006468" cy="5130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Антиповы\Downloads\photo_5352802605996296514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3816424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330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044">
        <p14:prism isContent="1" isInverted="1"/>
      </p:transition>
    </mc:Choice>
    <mc:Fallback>
      <p:transition spd="slow" advTm="20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иповы\Desktop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37" b="31875"/>
          <a:stretch/>
        </p:blipFill>
        <p:spPr bwMode="auto">
          <a:xfrm>
            <a:off x="251520" y="404664"/>
            <a:ext cx="8652081" cy="612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19">
        <p14:window dir="vert"/>
      </p:transition>
    </mc:Choice>
    <mc:Fallback>
      <p:transition spd="slow" advTm="10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4" r="21796" b="39687"/>
          <a:stretch/>
        </p:blipFill>
        <p:spPr bwMode="auto">
          <a:xfrm>
            <a:off x="305594" y="332656"/>
            <a:ext cx="4839895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0" t="40000" r="9860" b="40000"/>
          <a:stretch/>
        </p:blipFill>
        <p:spPr bwMode="auto">
          <a:xfrm>
            <a:off x="3491880" y="3329908"/>
            <a:ext cx="5282442" cy="3190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05107" y="704002"/>
            <a:ext cx="3669215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Растяжка и гибкость для вашего здоровья и безопасности.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072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183">
        <p14:conveyor dir="l"/>
      </p:transition>
    </mc:Choice>
    <mc:Fallback>
      <p:transition spd="slow" advTm="21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0" b="35156"/>
          <a:stretch/>
        </p:blipFill>
        <p:spPr bwMode="auto">
          <a:xfrm>
            <a:off x="683568" y="764704"/>
            <a:ext cx="7915622" cy="5277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794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2">
        <p14:prism isContent="1"/>
      </p:transition>
    </mc:Choice>
    <mc:Fallback>
      <p:transition spd="slow" advTm="116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471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539">
        <p:fade/>
      </p:transition>
    </mc:Choice>
    <mc:Fallback>
      <p:transition spd="med" advTm="85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типовы\Downloads\photo_5352802605996296538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624736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76672"/>
            <a:ext cx="928903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Воспитывай в себе любовь к труду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3907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3727">
        <p:checker/>
      </p:transition>
    </mc:Choice>
    <mc:Fallback>
      <p:transition spd="slow" advTm="3727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5" b="33750"/>
          <a:stretch/>
        </p:blipFill>
        <p:spPr bwMode="auto">
          <a:xfrm>
            <a:off x="381734" y="1268760"/>
            <a:ext cx="8366730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263550"/>
            <a:ext cx="930283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детских лет с трудом мы дружим, труд полезный всюду нужен!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0230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0">
        <p14:ferris dir="l"/>
      </p:transition>
    </mc:Choice>
    <mc:Fallback>
      <p:transition spd="slow" advTm="6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06" b="33047"/>
          <a:stretch/>
        </p:blipFill>
        <p:spPr bwMode="auto">
          <a:xfrm>
            <a:off x="179512" y="1056109"/>
            <a:ext cx="5457825" cy="4029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5" b="23751"/>
          <a:stretch/>
        </p:blipFill>
        <p:spPr bwMode="auto">
          <a:xfrm>
            <a:off x="5444133" y="2709862"/>
            <a:ext cx="3494783" cy="3847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37337" y="461327"/>
            <a:ext cx="3183135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Детям нравятся кудряшки,</a:t>
            </a:r>
          </a:p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 не в супе и не в кашке,</a:t>
            </a:r>
          </a:p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Надевай скорей колпак,</a:t>
            </a:r>
          </a:p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Будешь выглядеть вот так!!!</a:t>
            </a:r>
          </a:p>
        </p:txBody>
      </p:sp>
    </p:spTree>
    <p:extLst>
      <p:ext uri="{BB962C8B-B14F-4D97-AF65-F5344CB8AC3E}">
        <p14:creationId xmlns:p14="http://schemas.microsoft.com/office/powerpoint/2010/main" val="349492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2176">
        <p14:pan dir="u"/>
      </p:transition>
    </mc:Choice>
    <mc:Fallback>
      <p:transition spd="slow" advTm="21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75" b="34063"/>
          <a:stretch/>
        </p:blipFill>
        <p:spPr bwMode="auto">
          <a:xfrm>
            <a:off x="644387" y="1052736"/>
            <a:ext cx="7888053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781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134">
        <p14:reveal/>
      </p:transition>
    </mc:Choice>
    <mc:Fallback>
      <p:transition spd="slow" advTm="21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нтиповы\Downloads\photo_5352802605996296503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53903"/>
            <a:ext cx="8496944" cy="361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013176"/>
            <a:ext cx="8496944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 забывайте о безопасности - помните о безопасности.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1212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587">
        <p14:flythrough/>
      </p:transition>
    </mc:Choice>
    <mc:Fallback>
      <p:transition spd="slow" advTm="35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80.userapi.com/impg/bnmDvZX4BVU1Ff8TFjJ2c2YdVywbL9FSnq6Rqw/uvhfCbritQo.jpg?size=1280x960&amp;quality=95&amp;sign=56027dfbed4c382b1fa5f6b097d4302d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" t="8211" r="3464" b="9080"/>
          <a:stretch/>
        </p:blipFill>
        <p:spPr bwMode="auto">
          <a:xfrm>
            <a:off x="1" y="-33858"/>
            <a:ext cx="9144000" cy="689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484670"/>
      </p:ext>
    </p:extLst>
  </p:cSld>
  <p:clrMapOvr>
    <a:masterClrMapping/>
  </p:clrMapOvr>
  <p:transition spd="slow" advTm="4502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нтиповы\Downloads\photo_5352802605996296508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8294"/>
            <a:ext cx="3708692" cy="49449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Антиповы\Downloads\photo_5352802605996296509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76672"/>
            <a:ext cx="3672408" cy="4896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373216"/>
            <a:ext cx="828092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Спецодежда – это щит Здоровья!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1847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45">
        <p:split orient="vert"/>
      </p:transition>
    </mc:Choice>
    <mc:Fallback>
      <p:transition spd="slow" advTm="304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нтиповы\Downloads\photo_5352802605996296519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42" y="620688"/>
            <a:ext cx="4338482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Антиповы\Downloads\photo_5352802605996296529_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4363235" cy="57935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664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2">
        <p14:vortex dir="r"/>
      </p:transition>
    </mc:Choice>
    <mc:Fallback>
      <p:transition spd="slow" advTm="17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Антиповы\Downloads\photo_5352802605996296498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5456"/>
            <a:ext cx="7970507" cy="5977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11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Tm="1435">
        <p14:switch dir="r"/>
      </p:transition>
    </mc:Choice>
    <mc:Fallback>
      <p:transition spd="slow" advTm="14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C:\Users\Антиповы\Downloads\photo_5352802605996296495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55" y="332656"/>
            <a:ext cx="6740341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Антиповы\Downloads\photo_5352802605996296497_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63009"/>
            <a:ext cx="6696744" cy="30763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24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045">
        <p14:doors dir="vert"/>
      </p:transition>
    </mc:Choice>
    <mc:Fallback>
      <p:transition spd="slow" advTm="20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:\Users\Антиповы\Downloads\photo_5352802605996296499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88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16" b="100000" l="2609" r="96630">
                        <a14:foregroundMark x1="30870" y1="86719" x2="30870" y2="86719"/>
                        <a14:foregroundMark x1="63043" y1="85156" x2="63043" y2="85156"/>
                        <a14:foregroundMark x1="67391" y1="83594" x2="67391" y2="83594"/>
                        <a14:foregroundMark x1="66957" y1="75000" x2="66957" y2="75000"/>
                        <a14:foregroundMark x1="65435" y1="72266" x2="64348" y2="66016"/>
                        <a14:foregroundMark x1="31087" y1="87891" x2="31087" y2="87891"/>
                        <a14:foregroundMark x1="28043" y1="87109" x2="31087" y2="92188"/>
                        <a14:foregroundMark x1="60870" y1="90625" x2="62174" y2="90625"/>
                        <a14:foregroundMark x1="67174" y1="91016" x2="65435" y2="90625"/>
                        <a14:foregroundMark x1="67174" y1="86719" x2="67174" y2="86719"/>
                        <a14:foregroundMark x1="68696" y1="87891" x2="68696" y2="87891"/>
                        <a14:foregroundMark x1="64783" y1="92969" x2="64783" y2="92969"/>
                        <a14:foregroundMark x1="62826" y1="91016" x2="62826" y2="91016"/>
                        <a14:foregroundMark x1="63261" y1="88672" x2="63261" y2="88672"/>
                        <a14:foregroundMark x1="45870" y1="85938" x2="45870" y2="85938"/>
                        <a14:foregroundMark x1="42609" y1="85938" x2="42609" y2="85938"/>
                        <a14:foregroundMark x1="43043" y1="91016" x2="43043" y2="91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4239383"/>
            <a:ext cx="4752528" cy="264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2483768" y="4941168"/>
            <a:ext cx="2808312" cy="1512168"/>
          </a:xfrm>
          <a:prstGeom prst="wedgeRectCallout">
            <a:avLst>
              <a:gd name="adj1" fmla="val -62212"/>
              <a:gd name="adj2" fmla="val 69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Слушай и Запоминай!!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49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 advTm="3157">
        <p14:honeycomb/>
      </p:transition>
    </mc:Choice>
    <mc:Fallback>
      <p:transition spd="slow" advTm="31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нтиповы\Downloads\photo_5352802605996296513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72" y="496624"/>
            <a:ext cx="4422576" cy="5896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Антиповы\Downloads\photo_5352802605996296502_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3"/>
          <a:stretch/>
        </p:blipFill>
        <p:spPr bwMode="auto">
          <a:xfrm>
            <a:off x="5508104" y="467784"/>
            <a:ext cx="3184636" cy="5956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416311"/>
      </p:ext>
    </p:extLst>
  </p:cSld>
  <p:clrMapOvr>
    <a:masterClrMapping/>
  </p:clrMapOvr>
  <p:transition spd="slow" advTm="2106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138</TotalTime>
  <Words>151</Words>
  <Application>Microsoft Office PowerPoint</Application>
  <PresentationFormat>Экран (4:3)</PresentationFormat>
  <Paragraphs>22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Аспект</vt:lpstr>
      <vt:lpstr>Безопасная и здоровая производственная среда – основополагающий принцип и право в сфере труда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Безопасная и здоровая производственная среда – основополагающий принцип и право в сфере труда</dc:title>
  <dc:creator>Антиповы</dc:creator>
  <cp:lastModifiedBy>Антиповы</cp:lastModifiedBy>
  <cp:revision>14</cp:revision>
  <dcterms:created xsi:type="dcterms:W3CDTF">2023-04-26T16:06:15Z</dcterms:created>
  <dcterms:modified xsi:type="dcterms:W3CDTF">2023-04-26T19:12:08Z</dcterms:modified>
</cp:coreProperties>
</file>